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</p:sldIdLst>
  <p:sldSz cx="43891200" cy="32918400"/>
  <p:notesSz cx="9601200" cy="7315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6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9">
          <p15:clr>
            <a:srgbClr val="A4A3A4"/>
          </p15:clr>
        </p15:guide>
        <p15:guide id="2" pos="1675">
          <p15:clr>
            <a:srgbClr val="A4A3A4"/>
          </p15:clr>
        </p15:guide>
        <p15:guide id="3" pos="13631">
          <p15:clr>
            <a:srgbClr val="A4A3A4"/>
          </p15:clr>
        </p15:guide>
        <p15:guide id="4" pos="25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99"/>
    <a:srgbClr val="FF9966"/>
    <a:srgbClr val="990099"/>
    <a:srgbClr val="FF0000"/>
    <a:srgbClr val="FFCC00"/>
    <a:srgbClr val="FF6600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25" autoAdjust="0"/>
    <p:restoredTop sz="96405" autoAdjust="0"/>
  </p:normalViewPr>
  <p:slideViewPr>
    <p:cSldViewPr snapToGrid="0" snapToObjects="1">
      <p:cViewPr>
        <p:scale>
          <a:sx n="40" d="100"/>
          <a:sy n="40" d="100"/>
        </p:scale>
        <p:origin x="760" y="-1280"/>
      </p:cViewPr>
      <p:guideLst>
        <p:guide orient="horz" pos="3149"/>
        <p:guide pos="1675"/>
        <p:guide pos="13631"/>
        <p:guide pos="25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49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0" y="7680325"/>
            <a:ext cx="19675475" cy="1078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021800" y="18618200"/>
            <a:ext cx="19675475" cy="107870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>
          <a:xfrm>
            <a:off x="461153" y="463141"/>
            <a:ext cx="42976800" cy="4297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438840" tIns="219422" rIns="438840" bIns="219422" rtlCol="0" anchor="ctr">
            <a:normAutofit fontScale="97500"/>
          </a:bodyPr>
          <a:lstStyle/>
          <a:p>
            <a:pPr marL="0" marR="0" lvl="0" indent="0" algn="ctr" defTabSz="4388419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5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1153" y="4777699"/>
            <a:ext cx="429768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457199" y="448288"/>
            <a:ext cx="42976800" cy="32004000"/>
          </a:xfrm>
          <a:prstGeom prst="roundRect">
            <a:avLst>
              <a:gd name="adj" fmla="val 1439"/>
            </a:avLst>
          </a:prstGeom>
          <a:noFill/>
          <a:ln w="1270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psco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514186" y="906264"/>
            <a:ext cx="3791393" cy="3566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88ACB-2F2F-2E48-BA76-08378AF6E42E}"/>
              </a:ext>
            </a:extLst>
          </p:cNvPr>
          <p:cNvSpPr txBox="1"/>
          <p:nvPr userDrawn="1"/>
        </p:nvSpPr>
        <p:spPr>
          <a:xfrm>
            <a:off x="593815" y="4286453"/>
            <a:ext cx="532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Louisiana Materials Design Alliance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392AC-B94E-A748-B9AA-60A6D12F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202" y="841635"/>
            <a:ext cx="3865721" cy="3412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FED0E2-46B7-2045-A22A-2206193422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70" y="506268"/>
            <a:ext cx="3194959" cy="39661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17479-F822-485B-BD4C-0F7433EBF64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254497" y="847725"/>
            <a:ext cx="29208320" cy="3657600"/>
          </a:xfrm>
          <a:noFill/>
          <a:ln w="73025" cmpd="dbl">
            <a:solidFill>
              <a:schemeClr val="bg1"/>
            </a:solidFill>
          </a:ln>
          <a:effectLst/>
        </p:spPr>
        <p:txBody>
          <a:bodyPr>
            <a:normAutofit fontScale="90000"/>
          </a:bodyPr>
          <a:lstStyle/>
          <a:p>
            <a:pPr algn="l" fontAlgn="ctr">
              <a:spcBef>
                <a:spcPts val="0"/>
              </a:spcBef>
              <a:spcAft>
                <a:spcPts val="10800"/>
              </a:spcAft>
              <a:defRPr/>
            </a:pPr>
            <a:r>
              <a:rPr lang="en-US" altLang="zh-TW" sz="89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US" altLang="zh-TW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John Doe</a:t>
            </a:r>
            <a:r>
              <a:rPr lang="en-US" altLang="zh-TW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, Jane Doe</a:t>
            </a:r>
            <a:r>
              <a:rPr lang="en-US" altLang="zh-TW" sz="4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n-US" altLang="zh-TW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b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altLang="zh-TW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9" name="AutoShape 1627"/>
          <p:cNvSpPr>
            <a:spLocks noChangeArrowheads="1"/>
          </p:cNvSpPr>
          <p:nvPr/>
        </p:nvSpPr>
        <p:spPr bwMode="auto">
          <a:xfrm>
            <a:off x="738360" y="5167657"/>
            <a:ext cx="13716000" cy="6134557"/>
          </a:xfrm>
          <a:prstGeom prst="roundRect">
            <a:avLst>
              <a:gd name="adj" fmla="val 11482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anchor="t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Highlights</a:t>
            </a:r>
          </a:p>
          <a:p>
            <a:pPr algn="ctr"/>
            <a:endParaRPr lang="en-US" sz="4000" b="1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to five bullets (similar to Elsevier journals) </a:t>
            </a:r>
            <a:r>
              <a:rPr lang="en-US" sz="2800" dirty="0">
                <a:solidFill>
                  <a:srgbClr val="FF0000"/>
                </a:solidFill>
              </a:rPr>
              <a:t>– this is mandatory!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remaining boxes are suggestions </a:t>
            </a:r>
            <a:r>
              <a:rPr lang="en-US" sz="2800" dirty="0">
                <a:solidFill>
                  <a:srgbClr val="FF0000"/>
                </a:solidFill>
              </a:rPr>
              <a:t>EXCEPT </a:t>
            </a:r>
            <a:r>
              <a:rPr lang="en-US" sz="2800" dirty="0"/>
              <a:t>for Acknowledgements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Please use 24-28 point font for regular text for easy reading. Figure captions may be smaller.</a:t>
            </a:r>
          </a:p>
        </p:txBody>
      </p:sp>
      <p:sp>
        <p:nvSpPr>
          <p:cNvPr id="1207" name="Rectangle 1025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" name="AutoShape 1627"/>
          <p:cNvSpPr>
            <a:spLocks noChangeArrowheads="1"/>
          </p:cNvSpPr>
          <p:nvPr/>
        </p:nvSpPr>
        <p:spPr bwMode="auto">
          <a:xfrm>
            <a:off x="29384839" y="30652281"/>
            <a:ext cx="13716000" cy="1589061"/>
          </a:xfrm>
          <a:prstGeom prst="roundRect">
            <a:avLst>
              <a:gd name="adj" fmla="val 27737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anchor="t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Acknowledgements</a:t>
            </a:r>
          </a:p>
          <a:p>
            <a:pPr algn="ctr"/>
            <a:r>
              <a:rPr lang="en-US" sz="2400" dirty="0"/>
              <a:t>Partially supported by the National Science Foundation through cooperative agreement </a:t>
            </a:r>
            <a:br>
              <a:rPr lang="en-US" sz="2400" dirty="0"/>
            </a:br>
            <a:r>
              <a:rPr lang="en-US" sz="2400" dirty="0"/>
              <a:t>OIA-1541079 and the Louisiana Board of Regents.</a:t>
            </a:r>
          </a:p>
          <a:p>
            <a:pPr algn="ctr"/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0" name="AutoShape 1627"/>
          <p:cNvSpPr>
            <a:spLocks noChangeArrowheads="1"/>
          </p:cNvSpPr>
          <p:nvPr/>
        </p:nvSpPr>
        <p:spPr bwMode="auto">
          <a:xfrm>
            <a:off x="29384839" y="17983200"/>
            <a:ext cx="13716000" cy="5943600"/>
          </a:xfrm>
          <a:prstGeom prst="roundRect">
            <a:avLst>
              <a:gd name="adj" fmla="val 9477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anchor="t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Conclusions</a:t>
            </a:r>
          </a:p>
          <a:p>
            <a:pPr algn="ctr"/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/>
              <a:t>More Blah…Blah…Blah…Blah…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9707" y="30534524"/>
            <a:ext cx="10257182" cy="1691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this space for the official logos of your institution + collaborating institutions, companies, national labs, etc.</a:t>
            </a:r>
          </a:p>
        </p:txBody>
      </p:sp>
      <p:sp>
        <p:nvSpPr>
          <p:cNvPr id="10" name="AutoShape 1627"/>
          <p:cNvSpPr>
            <a:spLocks noChangeArrowheads="1"/>
          </p:cNvSpPr>
          <p:nvPr/>
        </p:nvSpPr>
        <p:spPr bwMode="auto">
          <a:xfrm>
            <a:off x="738360" y="11566976"/>
            <a:ext cx="13716000" cy="6134557"/>
          </a:xfrm>
          <a:prstGeom prst="roundRect">
            <a:avLst>
              <a:gd name="adj" fmla="val 10186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anchor="t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</a:p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/>
              <a:t>Blah…Blah…Blah…Blah…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4000" b="1" dirty="0">
              <a:solidFill>
                <a:srgbClr val="000099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AutoShape 1627"/>
          <p:cNvSpPr>
            <a:spLocks noChangeArrowheads="1"/>
          </p:cNvSpPr>
          <p:nvPr/>
        </p:nvSpPr>
        <p:spPr bwMode="auto">
          <a:xfrm>
            <a:off x="29384839" y="24218348"/>
            <a:ext cx="13716000" cy="5943600"/>
          </a:xfrm>
          <a:prstGeom prst="roundRect">
            <a:avLst>
              <a:gd name="adj" fmla="val 9477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anchor="t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  <a:p>
            <a:pPr algn="ctr"/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/>
              <a:t>More Blah…Blah…Blah…Blah…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AutoShape 1627"/>
          <p:cNvSpPr>
            <a:spLocks noChangeArrowheads="1"/>
          </p:cNvSpPr>
          <p:nvPr/>
        </p:nvSpPr>
        <p:spPr bwMode="auto">
          <a:xfrm>
            <a:off x="29384839" y="5176857"/>
            <a:ext cx="13716000" cy="12514795"/>
          </a:xfrm>
          <a:prstGeom prst="roundRect">
            <a:avLst>
              <a:gd name="adj" fmla="val 4913"/>
            </a:avLst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square" anchor="t"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</a:p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/>
              <a:t>Blah…Blah…Blah…Blah…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4000" b="1" dirty="0">
              <a:solidFill>
                <a:srgbClr val="000099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135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Arial Narrow</vt:lpstr>
      <vt:lpstr>Calibri</vt:lpstr>
      <vt:lpstr>Geneva</vt:lpstr>
      <vt:lpstr>Office Theme</vt:lpstr>
      <vt:lpstr>Title John Doe1, Jane Doe2  1Affiliation 2Affiliation</vt:lpstr>
    </vt:vector>
  </TitlesOfParts>
  <Company>Net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pin-chuan chen</dc:creator>
  <cp:lastModifiedBy>Microsoft Office User</cp:lastModifiedBy>
  <cp:revision>172</cp:revision>
  <dcterms:created xsi:type="dcterms:W3CDTF">2006-02-01T20:31:11Z</dcterms:created>
  <dcterms:modified xsi:type="dcterms:W3CDTF">2021-04-15T12:56:42Z</dcterms:modified>
</cp:coreProperties>
</file>